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12186-BAC1-4FC9-8B2C-2FBA11467689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86B9B-AA48-4A4F-8948-EB842F547B2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520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601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0798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2429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185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347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567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0989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4311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499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8081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6422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1462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2744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7857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98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59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2EADC8-8990-47D6-B825-A1E77F59AF77}" type="datetimeFigureOut">
              <a:rPr lang="hr-HR" smtClean="0"/>
              <a:t>6.3.2018.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8A0A5-4693-4017-AE6B-72CB70A3CEA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2055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6567" y="372233"/>
            <a:ext cx="8825658" cy="3329581"/>
          </a:xfrm>
        </p:spPr>
        <p:txBody>
          <a:bodyPr/>
          <a:lstStyle/>
          <a:p>
            <a:pPr algn="ctr"/>
            <a:r>
              <a:rPr lang="hr-HR" dirty="0" smtClean="0"/>
              <a:t>INDUSTRIJSKA STROJARSKA ŠKOLA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hr-HR" dirty="0" smtClean="0"/>
              <a:t>(1946-2018)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239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s-industrijska-strojarska-zg.skole.hr/upload/ss-industrijska-strojarska-zg/images/multistatic/24/Image/Stara%20slika%20(600%20x%2045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0"/>
            <a:ext cx="12192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dirty="0" smtClean="0"/>
              <a:t> Industrijska strojarska škola bilježi bogatu prošlost obrazovanja i odgoja mladih u strojarskim zanimanjima. Još davne 1946. godine je za potrebe metalske industrije grada Zagreba i tvornice „Prvomajska“ osnovana Industrijska škola „Prvomajska“ u Držićevoj ulici na broju 14, dakle, na istoj adresi na kojoj postoji i danas. Po ukupnom broju učenika ta škola nije bila velika, imala je samo tri odjeljenja sa 75 učenika</a:t>
            </a:r>
            <a:r>
              <a:rPr lang="hr-HR" sz="4400" dirty="0" smtClean="0"/>
              <a:t>.</a:t>
            </a:r>
            <a:endParaRPr lang="hr-HR" sz="4400" dirty="0"/>
          </a:p>
        </p:txBody>
      </p:sp>
      <p:sp>
        <p:nvSpPr>
          <p:cNvPr id="3" name="Rectangle 2"/>
          <p:cNvSpPr/>
          <p:nvPr/>
        </p:nvSpPr>
        <p:spPr>
          <a:xfrm>
            <a:off x="5588900" y="58464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dirty="0" smtClean="0"/>
              <a:t>Jedna od najstarijih fotografija škole: izgled Metalskog školskog centra  60-tih godina dvadesetog stoljeća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767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62065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Zbog rastućih potreba za industrijskim djelatnicima strojarske struke na području Zagreba i Republike Hrvatske, Industrijska škola se 1969. godine spaja s Prvom metaloprerađivačkom školom i dobiva naziv Metalski školski centar. Centar se razvio u jaku školsku ustanovu s rekordnih 3782 upisana učenika i polaznika (1972. g.), i to u redovitoj nastavi 2903 učenika, a u obrazovanju uz rad 872 polaznika. Tome treba dodati i polaznike područnih odjeljenja izvan sjedišta škole kojih je te godine bilo 1483.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5715000" cy="4286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477000" y="428625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Jedna od najstarijih fotografija Nastavničkog vijeća iz školske godine 1952./53.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557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43063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Metalski školski centar  1978. g. mijenja naziv u Tehnički obrazovni centar „Prvomajska“, a 1991. se razdvaja na dvije i danas postojeće škole: četverogodišnju Strojarsku tehničku školu Fausta Vrančića i trogodišnju Industrijsku strojarsku školu.</a:t>
            </a:r>
          </a:p>
          <a:p>
            <a:r>
              <a:rPr lang="hr-HR" sz="2800" dirty="0" smtClean="0"/>
              <a:t>Nekadašnji nastavni planovi i programi četverogodišnjeg školovanja zamijenjeni su novima. Sada školovanje za industrijska i obrtnička zanimanja u području strojarstva traje tri godine, a u programima ima znatno više </a:t>
            </a:r>
            <a:r>
              <a:rPr lang="hr-HR" sz="2800" dirty="0" smtClean="0"/>
              <a:t>struke i praktičnih </a:t>
            </a:r>
            <a:r>
              <a:rPr lang="hr-HR" sz="2800" dirty="0" smtClean="0"/>
              <a:t>sadržaja</a:t>
            </a:r>
            <a:r>
              <a:rPr lang="hr-HR" sz="4000" dirty="0" smtClean="0"/>
              <a:t>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10074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103982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U 10000 četvornih metara radnog prostora smješteno je 8 klasično opremljenih učionica, 2 specijalizirane učionice za strojarstvo,  2 specijalizirane učionice za računalstvo, 1 specijalizirana učionica za automehaniku i autolimariju, 2 specijalizirane učionice za instalacije, 1 specijalizirana učionica za vjeronauk, 11 nastavnih kabineta, a tu je i 10 odjela školskih radionica za ručnu i strojnu obradbu, dvorana za tjelesnu i zdravstvenu kulturu i suvremeno opremljena knjižnica i čitaonica.</a:t>
            </a:r>
          </a:p>
          <a:p>
            <a:r>
              <a:rPr lang="hr-HR" sz="2800" dirty="0" smtClean="0"/>
              <a:t> Sve specijalizirane učionice su opremljene računalima, LCD projektorima, nastavnim pomagalima i izlošcima vezanim za izvođenje nastave.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0921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Školske radionice su opremljene za nastavno-proizvodni rad s 330 radnih mjesta i podijeljene su prema tehnologijama: ručna obrada, tokarenje, glodanje, brušenje, bušenje, zavarivanje, montaža, alatničarstvo, remont, automehanika i instalacija grijanja i klimatizacije. U sustavu službe održavanja postoji osnovna radionica održavanja strojeva te stolarija, lakirnica i električarska radionica.</a:t>
            </a:r>
          </a:p>
          <a:p>
            <a:r>
              <a:rPr lang="hr-HR" sz="2400" dirty="0" smtClean="0"/>
              <a:t>Posebno valja naglasiti važnost praktične nastave s proizvodnim CNC strojevima; tu važnu ulogu igraju tokarilica RTA 63 CNC s upravljačkom jedinicom na kojoj se vrši realno osposobljavanje obrađivača za programiranje i samostalnu izradu strojnih dijelova i glodalica AG 250 CNC. Svi učenici u sklopu praktične nastave u trećem razredu školovanja, nakon usvajanja osnovnih teoretskih znanja iz rukovanja i programiranja strojeva, sposobni su uz pomoć nastavnika izraditi zadane predmete na stroju.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992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300000"/>
              </a:lnSpc>
            </a:pPr>
            <a:r>
              <a:rPr lang="hr-HR" sz="3200" dirty="0" smtClean="0">
                <a:latin typeface="Algerian" panose="04020705040A02060702" pitchFamily="82" charset="0"/>
              </a:rPr>
              <a:t>PREZENTACIJU IZRADILI</a:t>
            </a:r>
            <a:r>
              <a:rPr lang="hr-HR" sz="3200" dirty="0" smtClean="0">
                <a:latin typeface="Algerian" panose="04020705040A02060702" pitchFamily="82" charset="0"/>
              </a:rPr>
              <a:t>:</a:t>
            </a:r>
          </a:p>
          <a:p>
            <a:pPr algn="ctr">
              <a:lnSpc>
                <a:spcPct val="300000"/>
              </a:lnSpc>
            </a:pPr>
            <a:r>
              <a:rPr lang="hr-HR" sz="3200" smtClean="0">
                <a:latin typeface="Algerian" panose="04020705040A02060702" pitchFamily="82" charset="0"/>
              </a:rPr>
              <a:t> </a:t>
            </a:r>
            <a:r>
              <a:rPr lang="hr-HR" sz="4000" dirty="0" smtClean="0">
                <a:latin typeface="Algerian" panose="04020705040A02060702" pitchFamily="82" charset="0"/>
              </a:rPr>
              <a:t>JURAJ ŠTAJCER I KARLO </a:t>
            </a:r>
            <a:r>
              <a:rPr lang="hr-HR" sz="4000" smtClean="0">
                <a:latin typeface="Algerian" panose="04020705040A02060702" pitchFamily="82" charset="0"/>
              </a:rPr>
              <a:t>GREGURIĆ </a:t>
            </a:r>
          </a:p>
          <a:p>
            <a:pPr algn="ctr">
              <a:lnSpc>
                <a:spcPct val="300000"/>
              </a:lnSpc>
            </a:pPr>
            <a:r>
              <a:rPr lang="hr-HR" sz="3200" smtClean="0">
                <a:latin typeface="Algerian" panose="04020705040A02060702" pitchFamily="82" charset="0"/>
              </a:rPr>
              <a:t>2f </a:t>
            </a:r>
            <a:r>
              <a:rPr lang="hr-HR" sz="3200" dirty="0" smtClean="0">
                <a:latin typeface="Algerian" panose="04020705040A02060702" pitchFamily="82" charset="0"/>
              </a:rPr>
              <a:t>CNC operateri</a:t>
            </a:r>
            <a:endParaRPr lang="hr-HR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512</Words>
  <Application>Microsoft Office PowerPoint</Application>
  <PresentationFormat>Široki zaslon</PresentationFormat>
  <Paragraphs>15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3" baseType="lpstr">
      <vt:lpstr>Algerian</vt:lpstr>
      <vt:lpstr>Arial</vt:lpstr>
      <vt:lpstr>Calibri</vt:lpstr>
      <vt:lpstr>Century Gothic</vt:lpstr>
      <vt:lpstr>Wingdings 3</vt:lpstr>
      <vt:lpstr>Ion</vt:lpstr>
      <vt:lpstr>INDUSTRIJSKA STROJARSKA ŠKOLA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INDUSTRIJSKA STROJARSKA ŠKOLA</dc:title>
  <dc:creator>karlo</dc:creator>
  <cp:lastModifiedBy>Lenovo 700</cp:lastModifiedBy>
  <cp:revision>4</cp:revision>
  <dcterms:created xsi:type="dcterms:W3CDTF">2018-02-12T14:34:53Z</dcterms:created>
  <dcterms:modified xsi:type="dcterms:W3CDTF">2018-03-06T07:51:03Z</dcterms:modified>
</cp:coreProperties>
</file>