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349ACD-1401-EE6B-E40B-B47CB4790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512702A-557A-6863-7E32-002694EF9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A0C94B-DD74-4160-D05F-EA0FB3B3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6925B96-0BE2-A099-4B9A-08322C3B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E9D7BE4-82DB-F6A6-E264-12599B37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422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D9FF00-86AC-245D-536A-23ACC833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480E19-F0DC-676A-93D2-C0291BF65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B008122-D347-6FF9-1C12-077B591A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A1221D-8091-02CB-93A0-C6E1B1B6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4BAB75-D0B8-A5AB-D94C-B1509E6C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00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514AE82-9B32-BFE9-1D4E-04EAB18E1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5402CE8-E449-25EF-40FD-B5B842CF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69FA5EA-950A-CB52-4DB8-34597AF1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E456A18-5A72-2D4A-67F9-1BF18FB4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2C1D2F-D074-B4A3-7D29-1AE1EA46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102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FCEF41-34D4-D580-6E7E-D35462D3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39E55B-97B6-69BE-6675-531AB4DD9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AEB36FC-4B89-3698-FAFE-782EFB78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CE312FB-A164-F655-CE94-8A451B9D4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75826C-DE00-E302-FDEA-DD651B45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80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CE1E3-3E08-EE18-2C81-35860182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4BB2CC9-67D0-36A7-E61C-91472899D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71E0F9-B8E3-4657-5AF5-542D8B93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DAAE16-84E9-4509-18FD-1F54D169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E97A5A-5989-F212-AC8C-5EC4DE07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315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2A3CF0-F887-CD4B-03B6-A33774B4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A07CC8-C765-4D9A-91BC-529F1D59E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2124CCF-DA27-4773-66D9-A95F03DFB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6CBF9E7-BA4E-B877-3560-C849BDEC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0DD195F-F9CA-A00D-C01C-13C679BD3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F992949-C6CB-0B4F-2C77-497B5C44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346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0FC112-BD88-BDC9-F19F-CDACDE53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7A70C6-DC71-BA51-A725-D9C7437C3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D781AAF-DEC5-2232-C688-6BFFBD53F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E85A384-EF8D-2B25-302C-2E8062A66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D57BAE9-D859-DDCA-0148-B7209C625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25303FC-8E9E-7548-15AA-BFF58E3D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4F508FA-FB9A-B590-59A4-86442A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BE1876E-A6E5-3A2E-307D-4D158F45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28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60F0FB-0FF9-B6D8-01A4-661E69F2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B6FBA98-6292-7349-685F-79540C68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96FC2A-4AB3-BF24-81CC-7064E2DC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7C87106-B63C-ABC7-C594-2F1EB32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662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F42A978-7B6A-049E-C480-33ACE7D1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C51BAE7-0F76-5566-4DB9-2BB5179A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CB6A923-566E-8507-0D9A-B520C133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415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78BCBA-2494-E192-3C37-FC24DA17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A80D7C-E114-6D3F-DF33-E0452CF9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AE3F7AE-86AE-23D2-8FDE-F0206DF79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695E5CB-5170-E05E-48FF-8A961797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F282CC7-122A-BF45-F6D8-86C21A82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56609AE-A4B1-163A-EA9D-E53CFB2F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33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AD6B00-11E7-FF87-A4BC-4C024153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C14D01B-5583-09EE-4430-3CD018142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327316-0DC1-2571-73A5-EAE2B18D1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3BC6283-2145-EFC2-0A39-20B00848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552BE3-BF5C-5921-1625-C89A959B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8B5F2D7-46F9-F175-E078-39396365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69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ABA558E-2D45-5CB3-EB6F-46BB50C6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1F5D4D2-468D-4238-02D3-26AF648FA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28F67C-4132-8EDF-764D-BBE65B832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DDFAD-689E-4116-8EFF-E74FD566507D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E2A418B-BFA0-3C7E-6F24-694428A77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CDB8AD-396A-3BAE-65B9-22971B28B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D6CDB-8A7B-43EE-999D-86132029CD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886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 descr="Slika na kojoj se prikazuje pisalica, tiskanica, na otvorenom, bojica&#10;&#10;Opis je automatski generiran">
            <a:extLst>
              <a:ext uri="{FF2B5EF4-FFF2-40B4-BE49-F238E27FC236}">
                <a16:creationId xmlns:a16="http://schemas.microsoft.com/office/drawing/2014/main" id="{BCAF3130-9D5A-5D2B-A5EA-224286B1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r="642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Slika 4" descr="Slika na kojoj se prikazuje narančasto, voće, limun&#10;&#10;Opis je automatski generiran">
            <a:extLst>
              <a:ext uri="{FF2B5EF4-FFF2-40B4-BE49-F238E27FC236}">
                <a16:creationId xmlns:a16="http://schemas.microsoft.com/office/drawing/2014/main" id="{35FFFC36-94C8-00EB-3F03-4FA390499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r="28987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9A4795-B255-4742-1561-1D7E4BDBA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hr-HR" sz="4400" b="1" dirty="0">
                <a:solidFill>
                  <a:srgbClr val="08080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Edukacijski</a:t>
            </a:r>
            <a:br>
              <a:rPr lang="hr-HR" sz="4400" b="1" dirty="0">
                <a:solidFill>
                  <a:srgbClr val="08080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r-HR" sz="4400" b="1" dirty="0">
                <a:solidFill>
                  <a:srgbClr val="08080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Eko-kutak</a:t>
            </a:r>
          </a:p>
        </p:txBody>
      </p:sp>
    </p:spTree>
    <p:extLst>
      <p:ext uri="{BB962C8B-B14F-4D97-AF65-F5344CB8AC3E}">
        <p14:creationId xmlns:p14="http://schemas.microsoft.com/office/powerpoint/2010/main" val="3482207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07FDA4-FA64-F7AD-EC1D-DDF81AEB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Eko-kutak oblikovali učenici Ekološke sekcije Industrijske strojarske škole Zagreb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D4A8A1-97D1-65FE-F173-20003837E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Denis </a:t>
            </a:r>
            <a:r>
              <a:rPr lang="hr-HR" dirty="0" err="1"/>
              <a:t>Alijagić</a:t>
            </a:r>
            <a:r>
              <a:rPr lang="hr-HR" dirty="0"/>
              <a:t> 1.C-Alatničar </a:t>
            </a:r>
          </a:p>
          <a:p>
            <a:r>
              <a:rPr lang="hr-HR" dirty="0"/>
              <a:t>Adis </a:t>
            </a:r>
            <a:r>
              <a:rPr lang="hr-HR" dirty="0" err="1"/>
              <a:t>Mujdić</a:t>
            </a:r>
            <a:r>
              <a:rPr lang="hr-HR" dirty="0"/>
              <a:t> 1.C-Alatničar</a:t>
            </a:r>
          </a:p>
          <a:p>
            <a:r>
              <a:rPr lang="hr-HR" dirty="0"/>
              <a:t>Marko Maras 1.C-Alatničar</a:t>
            </a:r>
          </a:p>
          <a:p>
            <a:r>
              <a:rPr lang="hr-HR" dirty="0"/>
              <a:t>Lorena </a:t>
            </a:r>
            <a:r>
              <a:rPr lang="hr-HR" dirty="0" err="1"/>
              <a:t>Šimunčić</a:t>
            </a:r>
            <a:r>
              <a:rPr lang="hr-HR" dirty="0"/>
              <a:t> 1.C-Tehnička Crtačica</a:t>
            </a:r>
          </a:p>
          <a:p>
            <a:r>
              <a:rPr lang="hr-HR" dirty="0"/>
              <a:t>Sara Čehić 1.C- Tehnička Crtačica</a:t>
            </a:r>
          </a:p>
        </p:txBody>
      </p:sp>
    </p:spTree>
    <p:extLst>
      <p:ext uri="{BB962C8B-B14F-4D97-AF65-F5344CB8AC3E}">
        <p14:creationId xmlns:p14="http://schemas.microsoft.com/office/powerpoint/2010/main" val="374421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790E90-724D-8DEE-02DA-15EF8F0C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hr-HR"/>
              <a:t>Edukacijski</a:t>
            </a:r>
            <a:br>
              <a:rPr lang="hr-HR"/>
            </a:br>
            <a:r>
              <a:rPr lang="hr-HR"/>
              <a:t>Eko-Kutak</a:t>
            </a:r>
            <a:endParaRPr lang="hr-HR" dirty="0"/>
          </a:p>
        </p:txBody>
      </p:sp>
      <p:pic>
        <p:nvPicPr>
          <p:cNvPr id="10" name="Slika 9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FF61DA37-CA47-B573-C3ED-187ECC92A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1" b="1"/>
          <a:stretch/>
        </p:blipFill>
        <p:spPr>
          <a:xfrm rot="5400000">
            <a:off x="-1109133" y="1109133"/>
            <a:ext cx="6858000" cy="4639733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D68D92-6C39-675C-AFF8-3961AFF0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hr-HR" sz="2400"/>
              <a:t>Edukacijski Eko-Kutak je kutak u kojem poučavamo učenike/ce,nastavnike/ce i stručno osoblje da razvrstavaju materijal prema oznaci koja se nalazi na proizvodu.</a:t>
            </a:r>
          </a:p>
        </p:txBody>
      </p:sp>
    </p:spTree>
    <p:extLst>
      <p:ext uri="{BB962C8B-B14F-4D97-AF65-F5344CB8AC3E}">
        <p14:creationId xmlns:p14="http://schemas.microsoft.com/office/powerpoint/2010/main" val="443263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757E54-76B7-2302-6BA5-90E69B6C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Polietilen visoke gustoće HDPE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17ED5F-E357-6422-B933-8DA1D85B2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D79A38"/>
                </a:solidFill>
              </a:rPr>
              <a:t>Krajnje lijevo jeste kutija za ovaj materijal</a:t>
            </a:r>
          </a:p>
        </p:txBody>
      </p:sp>
      <p:cxnSp>
        <p:nvCxnSpPr>
          <p:cNvPr id="1040" name="Straight Connector 103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65C88A66-FA3B-48DC-8E76-6B79D5E7E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8" b="1"/>
          <a:stretch/>
        </p:blipFill>
        <p:spPr>
          <a:xfrm rot="5400000">
            <a:off x="1060707" y="3074559"/>
            <a:ext cx="3997637" cy="2702154"/>
          </a:xfrm>
          <a:prstGeom prst="rect">
            <a:avLst/>
          </a:prstGeom>
        </p:spPr>
      </p:pic>
      <p:cxnSp>
        <p:nvCxnSpPr>
          <p:cNvPr id="1041" name="Straight Connector 10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DPE 2 - Free arrows icons">
            <a:extLst>
              <a:ext uri="{FF2B5EF4-FFF2-40B4-BE49-F238E27FC236}">
                <a16:creationId xmlns:a16="http://schemas.microsoft.com/office/drawing/2014/main" id="{8879DF48-838A-66C5-0DE2-1359F1AF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213" y="2426818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4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9510E1-4C43-013E-2C77-C00A93A7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hr-HR" sz="3800">
                <a:solidFill>
                  <a:schemeClr val="bg1"/>
                </a:solidFill>
              </a:rPr>
              <a:t>Aluminij ALU5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2317E9-CCF7-3FBC-2C2E-6D1B9CE1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hr-HR" sz="2000">
                <a:solidFill>
                  <a:schemeClr val="bg1"/>
                </a:solidFill>
              </a:rPr>
              <a:t>Kutija je omotana aluminijskom folijom i nalazi se ispod plakata s uzorcima proizvoda od aluminija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4D17C7D-9509-FA3A-5858-EACA1939D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44E612-AF15-74AA-0C34-BBB8575D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Polipropilen</a:t>
            </a:r>
            <a:r>
              <a:rPr lang="en-US" sz="5400" dirty="0">
                <a:solidFill>
                  <a:srgbClr val="FFFFFF"/>
                </a:solidFill>
              </a:rPr>
              <a:t> PP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E7980B-57E8-A220-CA57-58804C61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DBD64B"/>
                </a:solidFill>
              </a:rPr>
              <a:t>Na drugom panou  je kutija za polipropilen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8192F163-057E-F272-456A-D49EB6E7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8" b="1"/>
          <a:stretch/>
        </p:blipFill>
        <p:spPr>
          <a:xfrm rot="5400000">
            <a:off x="1060707" y="3074559"/>
            <a:ext cx="3997637" cy="2702154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COLOGY SYMBOL FOR PP 5 Logo PNG Vector (EPS) Free Download">
            <a:extLst>
              <a:ext uri="{FF2B5EF4-FFF2-40B4-BE49-F238E27FC236}">
                <a16:creationId xmlns:a16="http://schemas.microsoft.com/office/drawing/2014/main" id="{646A9275-9ED4-D7F5-F874-B26933EF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6986" y="2426818"/>
            <a:ext cx="371209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8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80697E2-E53D-4FDE-ABE5-5FE399842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B72DF5-F18B-467C-BBA7-078E4380A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57B1F8-E807-324C-A851-600043A0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685797"/>
            <a:ext cx="5029200" cy="22637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/>
              <a:t>Kora od naranče,limuna,mandarina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621C78-C324-4DB3-9A7C-90F1ADA90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52C7AC-780F-7452-6907-DC3BAE16F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133724"/>
            <a:ext cx="5029200" cy="274662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/>
              <a:t>U košari pri vrhu iza panoa ubaci koru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2EBD260-2B28-9E65-E083-DE7FF28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 b="1"/>
          <a:stretch/>
        </p:blipFill>
        <p:spPr>
          <a:xfrm rot="5400000">
            <a:off x="5700404" y="2202275"/>
            <a:ext cx="4361688" cy="2453450"/>
          </a:xfrm>
          <a:prstGeom prst="rect">
            <a:avLst/>
          </a:prstGeom>
        </p:spPr>
      </p:pic>
      <p:sp>
        <p:nvSpPr>
          <p:cNvPr id="40" name="Graphic 14">
            <a:extLst>
              <a:ext uri="{FF2B5EF4-FFF2-40B4-BE49-F238E27FC236}">
                <a16:creationId xmlns:a16="http://schemas.microsoft.com/office/drawing/2014/main" id="{96B6E4CD-509B-4E34-BC1B-B8AFA4F10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636188" y="931936"/>
            <a:ext cx="2471785" cy="247412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Graphic 14">
            <a:extLst>
              <a:ext uri="{FF2B5EF4-FFF2-40B4-BE49-F238E27FC236}">
                <a16:creationId xmlns:a16="http://schemas.microsoft.com/office/drawing/2014/main" id="{22F16006-4320-4087-9635-5DE1EC82E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636188" y="3406219"/>
            <a:ext cx="2471785" cy="247412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E202991-C0B9-2951-7C22-1D22C6D0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 b="1"/>
          <a:stretch/>
        </p:blipFill>
        <p:spPr>
          <a:xfrm rot="5400000">
            <a:off x="8196900" y="2202275"/>
            <a:ext cx="4361688" cy="2453450"/>
          </a:xfrm>
          <a:prstGeom prst="rect">
            <a:avLst/>
          </a:prstGeom>
        </p:spPr>
      </p:pic>
      <p:sp>
        <p:nvSpPr>
          <p:cNvPr id="44" name="Graphic 14">
            <a:extLst>
              <a:ext uri="{FF2B5EF4-FFF2-40B4-BE49-F238E27FC236}">
                <a16:creationId xmlns:a16="http://schemas.microsoft.com/office/drawing/2014/main" id="{1A301E43-CD31-4D97-9016-5EB55ADD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9134233" y="931936"/>
            <a:ext cx="2471785" cy="247412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4">
            <a:extLst>
              <a:ext uri="{FF2B5EF4-FFF2-40B4-BE49-F238E27FC236}">
                <a16:creationId xmlns:a16="http://schemas.microsoft.com/office/drawing/2014/main" id="{412FD744-7FB4-48B0-AEF1-F09F6B73C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34233" y="3406219"/>
            <a:ext cx="2471785" cy="2474126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8F9A46-B199-41EC-9907-1CB39BD8D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3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8D6F14-CA71-D332-3F9E-D99BD7D7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Baterije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756DA8-9223-5B9C-47F1-F8ABC7BE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97" y="4685288"/>
            <a:ext cx="3124151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Bačvica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baterije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ispod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panoa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800" dirty="0"/>
              <a:t>Eko kutak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tekst, ploča za pisanje">
            <a:extLst>
              <a:ext uri="{FF2B5EF4-FFF2-40B4-BE49-F238E27FC236}">
                <a16:creationId xmlns:a16="http://schemas.microsoft.com/office/drawing/2014/main" id="{F5E9F633-06F0-3E37-EB2E-0E4A8E868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3" b="1"/>
          <a:stretch/>
        </p:blipFill>
        <p:spPr>
          <a:xfrm rot="5400000">
            <a:off x="3292853" y="1804462"/>
            <a:ext cx="5047735" cy="33832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13FA24-64CE-DE41-4E36-96F7E6D87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3" b="1"/>
          <a:stretch/>
        </p:blipFill>
        <p:spPr>
          <a:xfrm rot="5400000">
            <a:off x="6980129" y="1804462"/>
            <a:ext cx="504773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46F02C-707D-6EED-FEF4-D4367B5C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Materijali u Edukacijskom EKO-KUTKU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416200-6731-DB3E-AD9E-35CC6720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HDPE-POLIETILEN VISOKE GUSTOĆE (razni  čepovi)</a:t>
            </a:r>
          </a:p>
          <a:p>
            <a:r>
              <a:rPr lang="hr-HR" dirty="0"/>
              <a:t>ALU5-ALUMINIJ (poklopac </a:t>
            </a:r>
            <a:r>
              <a:rPr lang="hr-HR" dirty="0" err="1"/>
              <a:t>jogurta,folija</a:t>
            </a:r>
            <a:r>
              <a:rPr lang="hr-HR" dirty="0"/>
              <a:t>)</a:t>
            </a:r>
          </a:p>
          <a:p>
            <a:r>
              <a:rPr lang="hr-HR" dirty="0"/>
              <a:t>PP-POLIPROPILEN (posuda za deterdžent)</a:t>
            </a:r>
          </a:p>
          <a:p>
            <a:r>
              <a:rPr lang="hr-HR" dirty="0"/>
              <a:t>KORA OD NARANČE- (zbrinjavanje ostataka oduzimanjem vode)</a:t>
            </a:r>
          </a:p>
          <a:p>
            <a:r>
              <a:rPr lang="hr-HR" dirty="0"/>
              <a:t>BATERIJE- (alkalne)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7345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4D7A6A-A41D-2ED5-107A-F94DAA18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491"/>
            <a:ext cx="10515600" cy="4543472"/>
          </a:xfrm>
        </p:spPr>
        <p:txBody>
          <a:bodyPr>
            <a:normAutofit/>
          </a:bodyPr>
          <a:lstStyle/>
          <a:p>
            <a:r>
              <a:rPr lang="hr-HR" sz="6600" dirty="0"/>
              <a:t>Prije nego bacite pogledajte oznaku i ubacite u odgovarajuću kutiju/košaricu.</a:t>
            </a:r>
          </a:p>
        </p:txBody>
      </p:sp>
    </p:spTree>
    <p:extLst>
      <p:ext uri="{BB962C8B-B14F-4D97-AF65-F5344CB8AC3E}">
        <p14:creationId xmlns:p14="http://schemas.microsoft.com/office/powerpoint/2010/main" val="3145103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AD39C5131C64BBB5E56EF4BA506A7" ma:contentTypeVersion="12" ma:contentTypeDescription="Create a new document." ma:contentTypeScope="" ma:versionID="e813b4e60b92d643b73e1282ccf34ba6">
  <xsd:schema xmlns:xsd="http://www.w3.org/2001/XMLSchema" xmlns:xs="http://www.w3.org/2001/XMLSchema" xmlns:p="http://schemas.microsoft.com/office/2006/metadata/properties" xmlns:ns3="50c6c52c-9ab9-49ea-a1da-85866a623560" xmlns:ns4="4d98a9e9-32c3-4471-af18-26dcb9ed49b0" targetNamespace="http://schemas.microsoft.com/office/2006/metadata/properties" ma:root="true" ma:fieldsID="56f65d2d14663c51952b62be7fcfbba6" ns3:_="" ns4:_="">
    <xsd:import namespace="50c6c52c-9ab9-49ea-a1da-85866a623560"/>
    <xsd:import namespace="4d98a9e9-32c3-4471-af18-26dcb9ed49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6c52c-9ab9-49ea-a1da-85866a6235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8a9e9-32c3-4471-af18-26dcb9ed4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7FA23A-7328-4B7B-9F7D-6673EBA282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c6c52c-9ab9-49ea-a1da-85866a623560"/>
    <ds:schemaRef ds:uri="4d98a9e9-32c3-4471-af18-26dcb9ed49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859B7E-9A14-4979-9566-C3B22CA359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730143-AAEF-49E4-8E52-B7DABF6B028C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d98a9e9-32c3-4471-af18-26dcb9ed49b0"/>
    <ds:schemaRef ds:uri="50c6c52c-9ab9-49ea-a1da-85866a6235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182</Words>
  <Application>Microsoft Office PowerPoint</Application>
  <PresentationFormat>Široki zaslon</PresentationFormat>
  <Paragraphs>28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Helvetica Neue Medium</vt:lpstr>
      <vt:lpstr>Tema sustava Office</vt:lpstr>
      <vt:lpstr>Edukacijski Eko-kutak</vt:lpstr>
      <vt:lpstr>Edukacijski Eko-Kutak</vt:lpstr>
      <vt:lpstr>Polietilen visoke gustoće HDPE</vt:lpstr>
      <vt:lpstr>Aluminij ALU5</vt:lpstr>
      <vt:lpstr>Polipropilen PP</vt:lpstr>
      <vt:lpstr>Kora od naranče,limuna,mandarina </vt:lpstr>
      <vt:lpstr>Baterije </vt:lpstr>
      <vt:lpstr>Materijali u Edukacijskom EKO-KUTKU</vt:lpstr>
      <vt:lpstr>PowerPoint prezentacija</vt:lpstr>
      <vt:lpstr>Eko-kutak oblikovali učenici Ekološke sekcije Industrijske strojarske škole Zagreb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Edukacijski Eko-kutak</dc:title>
  <dc:creator>Dragomir Bjelanović</dc:creator>
  <cp:lastModifiedBy>Dragomir Bjelanović</cp:lastModifiedBy>
  <cp:revision>2</cp:revision>
  <dcterms:created xsi:type="dcterms:W3CDTF">2023-02-16T11:12:27Z</dcterms:created>
  <dcterms:modified xsi:type="dcterms:W3CDTF">2023-02-16T12:44:24Z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0x010100B74AD39C5131C64BBB5E56EF4BA506A7</vt:lpwstr>
  </property>
</Properties>
</file>